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Medium"/>
      <p:regular r:id="rId15"/>
    </p:embeddedFon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94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9: Student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771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Streamlining Education Through Technology.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952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Enhancing Administrative Efficiency and Student Success.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43020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37822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5413296"/>
            <a:ext cx="196024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BFBFB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Kavya Sree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1602"/>
            <a:ext cx="124763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What is a Student Management System (SMS)?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9850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Software to manage student data and administrative tasks.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036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Streamlines operations.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45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Improves educational experience.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98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Enrollment, attendance, grading, communication.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406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Market size: $22.8B in 2023.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828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Projected 11.8% CAGR through 2030.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91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469" y="3061692"/>
            <a:ext cx="5699165" cy="627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Features of an SMS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2469" y="3989903"/>
            <a:ext cx="6512481" cy="1547574"/>
          </a:xfrm>
          <a:prstGeom prst="roundRect">
            <a:avLst>
              <a:gd name="adj" fmla="val 1946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903089" y="4190524"/>
            <a:ext cx="2509123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Student Enrollment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03089" y="4624388"/>
            <a:ext cx="611124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Online applications.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03089" y="5015746"/>
            <a:ext cx="611124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 management.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5570" y="3989903"/>
            <a:ext cx="6512481" cy="1547574"/>
          </a:xfrm>
          <a:prstGeom prst="roundRect">
            <a:avLst>
              <a:gd name="adj" fmla="val 1946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7616190" y="4190524"/>
            <a:ext cx="2509123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Attendance Tracking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7616190" y="4624388"/>
            <a:ext cx="611124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logs.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616190" y="5015746"/>
            <a:ext cx="611124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Absence reporting.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02469" y="5738098"/>
            <a:ext cx="6512481" cy="1938933"/>
          </a:xfrm>
          <a:prstGeom prst="roundRect">
            <a:avLst>
              <a:gd name="adj" fmla="val 1553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903089" y="5938718"/>
            <a:ext cx="2509123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Grade Management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903089" y="6372582"/>
            <a:ext cx="611124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Gradebooks.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903089" y="6763941"/>
            <a:ext cx="611124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Report card generation.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903089" y="7155299"/>
            <a:ext cx="611124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GPA calculation.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415570" y="5738098"/>
            <a:ext cx="6512481" cy="1938933"/>
          </a:xfrm>
          <a:prstGeom prst="roundRect">
            <a:avLst>
              <a:gd name="adj" fmla="val 1553"/>
            </a:avLst>
          </a:prstGeom>
          <a:solidFill>
            <a:srgbClr val="3E3E3E"/>
          </a:solidFill>
          <a:ln/>
        </p:spPr>
      </p:sp>
      <p:sp>
        <p:nvSpPr>
          <p:cNvPr id="18" name="Text 15"/>
          <p:cNvSpPr/>
          <p:nvPr/>
        </p:nvSpPr>
        <p:spPr>
          <a:xfrm>
            <a:off x="7616190" y="5938718"/>
            <a:ext cx="264164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Communication Portal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16190" y="6372582"/>
            <a:ext cx="611124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Announcements and messaging.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7616190" y="6763941"/>
            <a:ext cx="611124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Parent-teacher interaction.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5871" y="417790"/>
            <a:ext cx="5838944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Benefits of Implementing an SMS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015871" y="1193125"/>
            <a:ext cx="8085058" cy="499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60%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9112687" y="1881426"/>
            <a:ext cx="1891308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Reduced Paperwork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015871" y="2208609"/>
            <a:ext cx="8085058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Automates manual tasks.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015871" y="2980134"/>
            <a:ext cx="8085058" cy="499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45%</a:t>
            </a:r>
            <a:endParaRPr lang="en-US" sz="3900" dirty="0"/>
          </a:p>
        </p:txBody>
      </p:sp>
      <p:sp>
        <p:nvSpPr>
          <p:cNvPr id="8" name="Text 5"/>
          <p:cNvSpPr/>
          <p:nvPr/>
        </p:nvSpPr>
        <p:spPr>
          <a:xfrm>
            <a:off x="9112687" y="3668435"/>
            <a:ext cx="1891308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Minimized Errors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015871" y="3995618"/>
            <a:ext cx="8085058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Centralized data.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015871" y="4767143"/>
            <a:ext cx="8085058" cy="499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$15K</a:t>
            </a:r>
            <a:endParaRPr lang="en-US" sz="3900" dirty="0"/>
          </a:p>
        </p:txBody>
      </p:sp>
      <p:sp>
        <p:nvSpPr>
          <p:cNvPr id="11" name="Text 8"/>
          <p:cNvSpPr/>
          <p:nvPr/>
        </p:nvSpPr>
        <p:spPr>
          <a:xfrm>
            <a:off x="9112687" y="5455444"/>
            <a:ext cx="1891308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Cost Savings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015871" y="5782628"/>
            <a:ext cx="8085058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Reduced overhead.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015871" y="6554153"/>
            <a:ext cx="8085058" cy="499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15%</a:t>
            </a:r>
            <a:endParaRPr lang="en-US" sz="3900" dirty="0"/>
          </a:p>
        </p:txBody>
      </p:sp>
      <p:sp>
        <p:nvSpPr>
          <p:cNvPr id="14" name="Text 11"/>
          <p:cNvSpPr/>
          <p:nvPr/>
        </p:nvSpPr>
        <p:spPr>
          <a:xfrm>
            <a:off x="8859917" y="7242453"/>
            <a:ext cx="2396847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Improved Graduation Rates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015871" y="7569637"/>
            <a:ext cx="8085058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Better decision-making.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7449026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Implementation Considerations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Needs Analysis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specific requirements.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Migration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6087" y="3451860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transfer.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Integration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with existing platforms.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Training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training.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Security Measures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encryption.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361" y="624126"/>
            <a:ext cx="7559278" cy="2122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Case Study: SMS Implementation at a K-12 School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2361" y="3086100"/>
            <a:ext cx="509349" cy="509349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877253" y="3128546"/>
            <a:ext cx="339566" cy="424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28048" y="3163848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Challenges Faced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28048" y="3653314"/>
            <a:ext cx="2902506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processes.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28048" y="4094798"/>
            <a:ext cx="2902506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Communication gaps.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528048" y="4536281"/>
            <a:ext cx="2902506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inaccuracies.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713446" y="3086100"/>
            <a:ext cx="509349" cy="509349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4798338" y="3128546"/>
            <a:ext cx="339566" cy="424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5449133" y="3163848"/>
            <a:ext cx="290250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Solution Implemented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449133" y="4007048"/>
            <a:ext cx="2902506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EduManage Pro SMS.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5449133" y="4448532"/>
            <a:ext cx="2902506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Cost: $20,000.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2361" y="5351383"/>
            <a:ext cx="509349" cy="509349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6" name="Text 13"/>
          <p:cNvSpPr/>
          <p:nvPr/>
        </p:nvSpPr>
        <p:spPr>
          <a:xfrm>
            <a:off x="877253" y="5393829"/>
            <a:ext cx="339566" cy="424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1528048" y="5429131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Results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528048" y="5918597"/>
            <a:ext cx="682359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70% admin task reduction.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528048" y="6360081"/>
            <a:ext cx="682359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50% parent engagement increase.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528048" y="6801564"/>
            <a:ext cx="682359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90% data accuracy.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1528048" y="7243048"/>
            <a:ext cx="682359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ROI within 18 months.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76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Future Trends in Student Management Systems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753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36911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Cloud-Based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85953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Scalability, accessibility, reduced IT costs.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93" y="25753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7093" y="336911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Mobile Access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07093" y="385953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Apps, on-the-go availability.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395" y="25753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0395" y="336911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20395" y="3859530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Personalized learning, predictive analytics.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0186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3790" y="619565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Analytics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93790" y="6686074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 tracking,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Conclusion: Empowering Education with Technology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333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SMS is Vital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modern educational institutions.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1346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Benefits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Efficiency, communication, data accuracy, cost savings.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9936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Future Focus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Cloud, mobile, AI, data analytics, cybersecurity.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60737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7811095" y="6073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Call to Action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Embrace technology.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2025-06-02T09:08:59Z</dcterms:created>
  <dcterms:modified xsi:type="dcterms:W3CDTF">2025-06-02T09:08:59Z</dcterms:modified>
</cp:coreProperties>
</file>